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7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March 11, 2015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March 11,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March 11,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March 11,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11,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March 11,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March 11,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March 11,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March 11, 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March 11,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March 11,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Goal-Setting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0533" y="4421080"/>
            <a:ext cx="4613467" cy="1260629"/>
          </a:xfrm>
        </p:spPr>
        <p:txBody>
          <a:bodyPr>
            <a:normAutofit/>
          </a:bodyPr>
          <a:lstStyle/>
          <a:p>
            <a:r>
              <a:rPr lang="en-US" sz="1600" dirty="0" smtClean="0"/>
              <a:t>Lauren Gooden, graduate student </a:t>
            </a:r>
          </a:p>
          <a:p>
            <a:r>
              <a:rPr lang="en-US" sz="1600" dirty="0" smtClean="0"/>
              <a:t>Virginia Commonwealth University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5556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goal?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621" y="2635140"/>
            <a:ext cx="6940613" cy="304378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187971" y="5369748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….and why are they important?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246065" y="6550223"/>
            <a:ext cx="3428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retrieved from Google Images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92618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Steps for setting a goal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039" b="15039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573240" y="6550223"/>
            <a:ext cx="6109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retrieved </a:t>
            </a:r>
            <a:r>
              <a:rPr lang="en-US" sz="1400" dirty="0"/>
              <a:t>from http://</a:t>
            </a:r>
            <a:r>
              <a:rPr lang="en-US" sz="1400" dirty="0" err="1"/>
              <a:t>thestudyacademy.ca</a:t>
            </a:r>
            <a:r>
              <a:rPr lang="en-US" sz="1400" dirty="0"/>
              <a:t>/tag/goal-setting/</a:t>
            </a:r>
          </a:p>
        </p:txBody>
      </p:sp>
    </p:spTree>
    <p:extLst>
      <p:ext uri="{BB962C8B-B14F-4D97-AF65-F5344CB8AC3E}">
        <p14:creationId xmlns:p14="http://schemas.microsoft.com/office/powerpoint/2010/main" val="406770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658" y="872797"/>
            <a:ext cx="3979576" cy="5397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3240" y="6550223"/>
            <a:ext cx="6109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retrieved </a:t>
            </a:r>
            <a:r>
              <a:rPr lang="en-US" sz="1400" dirty="0"/>
              <a:t>from http://</a:t>
            </a:r>
            <a:r>
              <a:rPr lang="en-US" sz="1400" dirty="0" err="1"/>
              <a:t>thestudyacademy.ca</a:t>
            </a:r>
            <a:r>
              <a:rPr lang="en-US" sz="1400" dirty="0"/>
              <a:t>/tag/goal-setting/</a:t>
            </a:r>
          </a:p>
        </p:txBody>
      </p:sp>
    </p:spTree>
    <p:extLst>
      <p:ext uri="{BB962C8B-B14F-4D97-AF65-F5344CB8AC3E}">
        <p14:creationId xmlns:p14="http://schemas.microsoft.com/office/powerpoint/2010/main" val="2011554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110" y="1068036"/>
            <a:ext cx="6710496" cy="49589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3240" y="6550223"/>
            <a:ext cx="6109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retrieved </a:t>
            </a:r>
            <a:r>
              <a:rPr lang="en-US" sz="1400" dirty="0"/>
              <a:t>from http://</a:t>
            </a:r>
            <a:r>
              <a:rPr lang="en-US" sz="1400" dirty="0" err="1"/>
              <a:t>thestudyacademy.ca</a:t>
            </a:r>
            <a:r>
              <a:rPr lang="en-US" sz="1400" dirty="0"/>
              <a:t>/tag/goal-setting/</a:t>
            </a:r>
          </a:p>
        </p:txBody>
      </p:sp>
    </p:spTree>
    <p:extLst>
      <p:ext uri="{BB962C8B-B14F-4D97-AF65-F5344CB8AC3E}">
        <p14:creationId xmlns:p14="http://schemas.microsoft.com/office/powerpoint/2010/main" val="3195554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16" y="820615"/>
            <a:ext cx="5828544" cy="5666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688" y="787342"/>
            <a:ext cx="229072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Let’s </a:t>
            </a:r>
            <a:br>
              <a:rPr lang="en-US" dirty="0" smtClean="0"/>
            </a:br>
            <a:r>
              <a:rPr lang="en-US" dirty="0" smtClean="0"/>
              <a:t>Practice!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462" y="4017879"/>
            <a:ext cx="817977" cy="7660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46065" y="6550223"/>
            <a:ext cx="3428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retrieved from Google Images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55766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135 -0.40903 C -0.66007 -0.42338 -0.61979 -0.43704 -0.60625 -0.43704 C -0.51754 -0.43704 -0.42622 -0.21505 -0.42622 0.00764 C -0.42622 -0.10486 -0.38056 -0.21505 -0.3375 -0.21505 C -0.29184 -0.21505 -0.24896 -0.10324 -0.24896 0.00764 C -0.24896 -0.04815 -0.22587 -0.10486 -0.2033 -0.10486 C -0.18056 -0.10486 -0.15799 -0.04954 -0.15799 0.00764 C -0.15799 -0.02153 -0.14635 -0.04815 -0.1349 -0.04815 C -0.12361 -0.04815 -0.11198 -0.01968 -0.11198 0.00764 C -0.11198 -0.00695 -0.10625 -0.02153 -0.1007 -0.02153 C -0.09792 -0.02153 -0.08924 -0.00695 -0.08924 0.00764 C -0.08924 0.00023 -0.08646 -0.00695 -0.08333 -0.00695 C -0.08333 -0.00903 -0.07743 0.00023 -0.07743 0.00764 C -0.07743 0.00347 -0.07743 0.00023 -0.07465 0.00023 C -0.07465 0.00208 -0.07153 0.00393 -0.07153 0.00764 C -0.07153 0.00532 -0.07153 0.00347 -0.07153 0.00208 C -0.0684 0.00208 -0.0684 0.00393 -0.0684 0.00578 C -0.06563 0.00578 -0.06563 0.00393 -0.06563 0.00208 C -0.06198 0.00208 -0.06198 0.00393 -0.06198 0.00578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69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117</TotalTime>
  <Words>85</Words>
  <Application>Microsoft Macintosh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Austin</vt:lpstr>
      <vt:lpstr>Goal-Setting </vt:lpstr>
      <vt:lpstr>What is a goal?</vt:lpstr>
      <vt:lpstr>Steps for setting a goal</vt:lpstr>
      <vt:lpstr>PowerPoint Presentation</vt:lpstr>
      <vt:lpstr>PowerPoint Presentation</vt:lpstr>
      <vt:lpstr>Let’s  Practice!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Goal-Setting </dc:title>
  <dc:creator>Lauren Gooden</dc:creator>
  <cp:lastModifiedBy>Lauren Gooden</cp:lastModifiedBy>
  <cp:revision>12</cp:revision>
  <dcterms:created xsi:type="dcterms:W3CDTF">2015-01-29T20:42:55Z</dcterms:created>
  <dcterms:modified xsi:type="dcterms:W3CDTF">2015-03-11T23:55:41Z</dcterms:modified>
</cp:coreProperties>
</file>